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04174C-6ACE-4437-8780-DC1037F1EE58}" type="datetimeFigureOut">
              <a:rPr lang="cs-CZ" smtClean="0"/>
              <a:t>17.04.2020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A46D92-54F3-4407-9A16-6D3DEBBBCBA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1784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Jaro u nás</a:t>
            </a:r>
            <a:endParaRPr lang="cs-CZ" sz="8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318" y="2896377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Párek holubů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3298" y="2809132"/>
            <a:ext cx="4258070" cy="3193553"/>
          </a:xfrm>
        </p:spPr>
      </p:pic>
    </p:spTree>
    <p:extLst>
      <p:ext uri="{BB962C8B-B14F-4D97-AF65-F5344CB8AC3E}">
        <p14:creationId xmlns:p14="http://schemas.microsoft.com/office/powerpoint/2010/main" val="40761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Kačena vajíčkách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7347" y="2285261"/>
            <a:ext cx="4675626" cy="3506720"/>
          </a:xfrm>
        </p:spPr>
      </p:pic>
    </p:spTree>
    <p:extLst>
      <p:ext uri="{BB962C8B-B14F-4D97-AF65-F5344CB8AC3E}">
        <p14:creationId xmlns:p14="http://schemas.microsoft.com/office/powerpoint/2010/main" val="32721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Kačer a kačena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9345" y="2663303"/>
            <a:ext cx="4243578" cy="3182684"/>
          </a:xfrm>
        </p:spPr>
      </p:pic>
    </p:spTree>
    <p:extLst>
      <p:ext uri="{BB962C8B-B14F-4D97-AF65-F5344CB8AC3E}">
        <p14:creationId xmlns:p14="http://schemas.microsoft.com/office/powerpoint/2010/main" val="9883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Tulipán a modřenec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9790" y="2574582"/>
            <a:ext cx="4526127" cy="3394596"/>
          </a:xfrm>
        </p:spPr>
      </p:pic>
    </p:spTree>
    <p:extLst>
      <p:ext uri="{BB962C8B-B14F-4D97-AF65-F5344CB8AC3E}">
        <p14:creationId xmlns:p14="http://schemas.microsoft.com/office/powerpoint/2010/main" val="21997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Třešeň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7293" y="2557103"/>
            <a:ext cx="4546104" cy="3409578"/>
          </a:xfrm>
        </p:spPr>
      </p:pic>
    </p:spTree>
    <p:extLst>
      <p:ext uri="{BB962C8B-B14F-4D97-AF65-F5344CB8AC3E}">
        <p14:creationId xmlns:p14="http://schemas.microsoft.com/office/powerpoint/2010/main" val="15498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Hyjacint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7671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Pampeliška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9083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Sedmikrásky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5537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Tulipán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213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TM02455596[[fn=Jaro]]</Template>
  <TotalTime>69</TotalTime>
  <Words>18</Words>
  <Application>Microsoft Office PowerPoint</Application>
  <PresentationFormat>Předvádění na obrazovce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Spring</vt:lpstr>
      <vt:lpstr>Jaro u nás</vt:lpstr>
      <vt:lpstr>Kačena vajíčkách</vt:lpstr>
      <vt:lpstr>Kačer a kačena</vt:lpstr>
      <vt:lpstr>Tulipán a modřenec</vt:lpstr>
      <vt:lpstr>Třešeň</vt:lpstr>
      <vt:lpstr>Hyjacint</vt:lpstr>
      <vt:lpstr>Pampeliška</vt:lpstr>
      <vt:lpstr>Sedmikrásky</vt:lpstr>
      <vt:lpstr>Tulipán</vt:lpstr>
      <vt:lpstr>Párek holubů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Jaro u nás</dc:title>
  <dc:creator>Uzivatel</dc:creator>
  <cp:lastModifiedBy>Uzivatel</cp:lastModifiedBy>
  <cp:revision>3</cp:revision>
  <dcterms:created xsi:type="dcterms:W3CDTF">2020-04-17T10:28:44Z</dcterms:created>
  <dcterms:modified xsi:type="dcterms:W3CDTF">2020-04-17T11:38:41Z</dcterms:modified>
</cp:coreProperties>
</file>